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8" r:id="rId3"/>
    <p:sldId id="267" r:id="rId4"/>
    <p:sldId id="269" r:id="rId5"/>
    <p:sldId id="270" r:id="rId6"/>
    <p:sldId id="272" r:id="rId7"/>
    <p:sldId id="271" r:id="rId8"/>
    <p:sldId id="274" r:id="rId9"/>
    <p:sldId id="273" r:id="rId10"/>
    <p:sldId id="265" r:id="rId11"/>
  </p:sldIdLst>
  <p:sldSz cx="14630400" cy="8229600"/>
  <p:notesSz cx="8229600" cy="14630400"/>
  <p:embeddedFontLst>
    <p:embeddedFont>
      <p:font typeface="Platypi Medium" panose="020B0604020202020204" charset="0"/>
      <p:regular r:id="rId13"/>
    </p:embeddedFont>
    <p:embeddedFont>
      <p:font typeface="Source Sans Pro" panose="020B0503030403020204" pitchFamily="34" charset="0"/>
      <p:regular r:id="rId14"/>
      <p:bold r:id="rId15"/>
    </p:embeddedFont>
    <p:embeddedFont>
      <p:font typeface="Source Serif Pro" panose="02040603050405020204" pitchFamily="18" charset="0"/>
      <p:regular r:id="rId16"/>
      <p:bold r:id="rId17"/>
    </p:embeddedFont>
    <p:embeddedFont>
      <p:font typeface="Source Serif Pro Bold" panose="02040803050405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16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147E8602-5D78-C843-FDD7-DB5C8EDF1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54386" y="122663"/>
            <a:ext cx="4534686" cy="793818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55B7E36-ACDF-0ED4-B1F6-780266506198}"/>
              </a:ext>
            </a:extLst>
          </p:cNvPr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201B18"/>
                </a:solidFill>
                <a:latin typeface="Platypi Medium" pitchFamily="34" charset="0"/>
                <a:ea typeface="Sans Serif Collection" panose="020B0502040504020204" pitchFamily="34" charset="0"/>
                <a:cs typeface="Platypi Medium" pitchFamily="34" charset="-120"/>
              </a:rPr>
              <a:t>Key takeaways from my Internship</a:t>
            </a:r>
            <a:endParaRPr lang="en-US" sz="61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F67D107-AF7E-DA5D-48F7-DF0D289CF293}"/>
              </a:ext>
            </a:extLst>
          </p:cNvPr>
          <p:cNvSpPr/>
          <p:nvPr/>
        </p:nvSpPr>
        <p:spPr>
          <a:xfrm>
            <a:off x="7937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ans Serif Collection" panose="020B0502040504020204" pitchFamily="34" charset="0"/>
              </a:rPr>
              <a:t>During my internship, I gained hands-on experience in web development, </a:t>
            </a:r>
            <a:r>
              <a:rPr lang="en-US" sz="1750" dirty="0">
                <a:solidFill>
                  <a:srgbClr val="504C49"/>
                </a:solidFill>
                <a:latin typeface="Source Serif"/>
                <a:ea typeface="Source Serif Pro" pitchFamily="34" charset="-122"/>
                <a:cs typeface="Sans Serif Collection" panose="020B0502040504020204" pitchFamily="34" charset="0"/>
              </a:rPr>
              <a:t>deepening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ans Serif Collection" panose="020B0502040504020204" pitchFamily="34" charset="0"/>
              </a:rPr>
              <a:t> my understanding of HTML, CSS, and JavaScript. With these skills a I created a small webpage Climate-Cast.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FA188CF-3111-0BB2-B88D-D452BC4961C2}"/>
              </a:ext>
            </a:extLst>
          </p:cNvPr>
          <p:cNvSpPr/>
          <p:nvPr/>
        </p:nvSpPr>
        <p:spPr>
          <a:xfrm>
            <a:off x="917853" y="6375202"/>
            <a:ext cx="11477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Source Serif Pro Medium" pitchFamily="34" charset="0"/>
                <a:ea typeface="Source Serif Pro Medium" pitchFamily="34" charset="-122"/>
                <a:cs typeface="Sans Serif Collection" panose="020B0502040504020204" pitchFamily="34" charset="0"/>
              </a:rPr>
              <a:t>A</a:t>
            </a:r>
            <a:endParaRPr lang="en-US" sz="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11B572E-EE5C-A774-BC86-03E9345DD3A4}"/>
              </a:ext>
            </a:extLst>
          </p:cNvPr>
          <p:cNvSpPr/>
          <p:nvPr/>
        </p:nvSpPr>
        <p:spPr>
          <a:xfrm>
            <a:off x="917854" y="6225659"/>
            <a:ext cx="17886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ans Serif Collection" panose="020B0502040504020204" pitchFamily="34" charset="0"/>
              </a:rPr>
              <a:t>by S </a:t>
            </a:r>
            <a:r>
              <a:rPr lang="en-US" sz="2200" b="1" dirty="0" err="1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ans Serif Collection" panose="020B0502040504020204" pitchFamily="34" charset="0"/>
              </a:rPr>
              <a:t>Lalithaditya</a:t>
            </a: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ans Serif Collection" panose="020B0502040504020204" pitchFamily="34" charset="0"/>
              </a:rPr>
              <a:t> (</a:t>
            </a:r>
            <a:r>
              <a:rPr lang="en-US" sz="2200" b="1" dirty="0">
                <a:solidFill>
                  <a:srgbClr val="504C49"/>
                </a:solidFill>
                <a:latin typeface="Source Serif Bold"/>
                <a:ea typeface="Source Serif Pro Bold" pitchFamily="34" charset="-122"/>
                <a:cs typeface="Sans Serif Collection" panose="020B0502040504020204" pitchFamily="34" charset="0"/>
              </a:rPr>
              <a:t>22A91A05F9</a:t>
            </a: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ans Serif Collection" panose="020B0502040504020204" pitchFamily="34" charset="0"/>
              </a:rPr>
              <a:t>)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B2D3F-5B25-BC16-01B3-8B6B5AD3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1" y="216746"/>
            <a:ext cx="80200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6" y="-12877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244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739" y="2283976"/>
            <a:ext cx="4868942" cy="366152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8424" y="2215991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Conclusion: A Weather App for the Modern Web</a:t>
            </a:r>
            <a:endParaRPr lang="en-US" sz="4574" dirty="0"/>
          </a:p>
        </p:txBody>
      </p:sp>
      <p:sp>
        <p:nvSpPr>
          <p:cNvPr id="7" name="Text 2"/>
          <p:cNvSpPr/>
          <p:nvPr/>
        </p:nvSpPr>
        <p:spPr>
          <a:xfrm>
            <a:off x="228424" y="4038362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combining the power of HTML, CSS, and JavaScript, you can create a dynamic and engaging weather application that provides users with real-time weather information. This weather app showcases the potential of the modern web, delivering a responsive and interactive experience across a range of devices.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7B31028-2D4B-F691-8A57-FE75A4079CC5}"/>
              </a:ext>
            </a:extLst>
          </p:cNvPr>
          <p:cNvSpPr/>
          <p:nvPr/>
        </p:nvSpPr>
        <p:spPr>
          <a:xfrm>
            <a:off x="228424" y="5394365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learn more about Climate Cast or to get started, visit </a:t>
            </a:r>
            <a:r>
              <a:rPr lang="en-US" sz="1944" dirty="0">
                <a:solidFill>
                  <a:srgbClr val="00B0F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https://sladitya.github.io/internship/</a:t>
            </a:r>
            <a:endParaRPr lang="en-US" sz="1944" dirty="0">
              <a:solidFill>
                <a:srgbClr val="00B0F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29503-CD53-4166-07F6-53A69ECEEE4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698" y="12861"/>
            <a:ext cx="1817649" cy="7769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C53A611-6F0B-5376-86B3-2F11F1521E40}"/>
              </a:ext>
            </a:extLst>
          </p:cNvPr>
          <p:cNvSpPr/>
          <p:nvPr/>
        </p:nvSpPr>
        <p:spPr>
          <a:xfrm>
            <a:off x="3313964" y="2358509"/>
            <a:ext cx="8229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HTML: Structure and Markup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1F70961-DA4D-FF76-0A45-5A8628111909}"/>
              </a:ext>
            </a:extLst>
          </p:cNvPr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Semantic Elements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3725C99-B466-362D-2B2C-FE92206CB7DB}"/>
              </a:ext>
            </a:extLst>
          </p:cNvPr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Learned to use semantic HTML tags like header, nav, main, and footer to create a well-organized document structure.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96DE241-32B5-2EE8-6104-DF72E0E0CF9B}"/>
              </a:ext>
            </a:extLst>
          </p:cNvPr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0D14AFD-3190-C481-9248-670F40DC2225}"/>
              </a:ext>
            </a:extLst>
          </p:cNvPr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Understood the importance of accessibility and how to use alt text, ARIA roles, and other techniques to make web content inclusive.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373AD00-D6FD-9C70-1CA8-9E52B463701F}"/>
              </a:ext>
            </a:extLst>
          </p:cNvPr>
          <p:cNvSpPr/>
          <p:nvPr/>
        </p:nvSpPr>
        <p:spPr>
          <a:xfrm>
            <a:off x="9872067" y="3634264"/>
            <a:ext cx="2973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Forms and Validation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A96231F-8453-B9B4-3447-3963D6F88F69}"/>
              </a:ext>
            </a:extLst>
          </p:cNvPr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Explored HTML form elements and client-side validation to improve user experience and data integrity.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6981A0-3695-1C7E-CC49-AB2A2DC0E5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698" y="12861"/>
            <a:ext cx="1817649" cy="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6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1CB09EF-1436-004D-33EA-4E36FE24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908D3E-4645-384E-507D-17D097470868}"/>
              </a:ext>
            </a:extLst>
          </p:cNvPr>
          <p:cNvSpPr/>
          <p:nvPr/>
        </p:nvSpPr>
        <p:spPr>
          <a:xfrm>
            <a:off x="674370" y="530543"/>
            <a:ext cx="562094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CSS: Styling and Design</a:t>
            </a:r>
            <a:endParaRPr lang="en-US" sz="37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8FD81D4-170D-2DC8-ADCA-6583475E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1421606"/>
            <a:ext cx="481608" cy="481608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509D485F-1B3E-6DA2-E723-4F493BEF76CC}"/>
              </a:ext>
            </a:extLst>
          </p:cNvPr>
          <p:cNvSpPr/>
          <p:nvPr/>
        </p:nvSpPr>
        <p:spPr>
          <a:xfrm>
            <a:off x="6743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Responsive Design</a:t>
            </a:r>
            <a:endParaRPr lang="en-US" sz="18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2E70A95-F37F-15C0-C6D3-BCE83329E5A5}"/>
              </a:ext>
            </a:extLst>
          </p:cNvPr>
          <p:cNvSpPr/>
          <p:nvPr/>
        </p:nvSpPr>
        <p:spPr>
          <a:xfrm>
            <a:off x="6743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Learned to use CSS media queries to create layouts that adapt to different screen sizes and devices.</a:t>
            </a:r>
            <a:endParaRPr lang="en-US" sz="15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5307FAB0-6CE7-2136-57F2-35675227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3706773"/>
            <a:ext cx="481608" cy="481608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8441107F-ED23-423E-2E7A-5F4DC6CF34BD}"/>
              </a:ext>
            </a:extLst>
          </p:cNvPr>
          <p:cNvSpPr/>
          <p:nvPr/>
        </p:nvSpPr>
        <p:spPr>
          <a:xfrm>
            <a:off x="6743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Typography</a:t>
            </a:r>
            <a:endParaRPr lang="en-US" sz="18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974527D-238F-981E-2266-03041F81B6AD}"/>
              </a:ext>
            </a:extLst>
          </p:cNvPr>
          <p:cNvSpPr/>
          <p:nvPr/>
        </p:nvSpPr>
        <p:spPr>
          <a:xfrm>
            <a:off x="6743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Explored the art of typography, including font families, sizes, and spacing to enhance the visual appeal of web pages.</a:t>
            </a:r>
            <a:endParaRPr lang="en-US" sz="15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10DA5381-AB00-4959-3B3E-B4FFBAAA6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5991939"/>
            <a:ext cx="481608" cy="481608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278A8DEF-1EEB-3929-7C69-2AC0A0365881}"/>
              </a:ext>
            </a:extLst>
          </p:cNvPr>
          <p:cNvSpPr/>
          <p:nvPr/>
        </p:nvSpPr>
        <p:spPr>
          <a:xfrm>
            <a:off x="6743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Animations</a:t>
            </a:r>
            <a:endParaRPr lang="en-US" sz="18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28A6947-E069-3F70-12A0-A067715850BB}"/>
              </a:ext>
            </a:extLst>
          </p:cNvPr>
          <p:cNvSpPr/>
          <p:nvPr/>
        </p:nvSpPr>
        <p:spPr>
          <a:xfrm>
            <a:off x="6743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Discovered how to use CSS transitions and animations to add subtle, yet impactful, effects to the user interface.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34007-F381-8E50-25CC-7094CCBB80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698" y="12861"/>
            <a:ext cx="1817649" cy="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1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F308ED-9F6C-5380-DA69-52D72B85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CB7CCD2-4A10-9F36-8156-94A1FEE0167D}"/>
              </a:ext>
            </a:extLst>
          </p:cNvPr>
          <p:cNvSpPr/>
          <p:nvPr/>
        </p:nvSpPr>
        <p:spPr>
          <a:xfrm>
            <a:off x="764143" y="3330297"/>
            <a:ext cx="9173051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JS: Interactivity and Functionality</a:t>
            </a:r>
            <a:endParaRPr lang="en-US" sz="42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1A20CFDD-98EB-712E-F995-4EF76A7C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AFB3480-A3C5-5668-A344-A72A0C08FB2C}"/>
              </a:ext>
            </a:extLst>
          </p:cNvPr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DOM Manipulation</a:t>
            </a:r>
            <a:endParaRPr lang="en-US" sz="21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36A259E-1E04-DDC0-D92C-D0B52268F60A}"/>
              </a:ext>
            </a:extLst>
          </p:cNvPr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Learned to use JavaScript to select, modify, and interact with HTML elements on the page.</a:t>
            </a:r>
            <a:endParaRPr lang="en-US" sz="17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85BF9775-D4FB-814A-2F56-86583E2AE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3E0C6BB2-09EE-C00C-3DF1-5000B78E93EF}"/>
              </a:ext>
            </a:extLst>
          </p:cNvPr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Event Handling</a:t>
            </a:r>
            <a:endParaRPr lang="en-US" sz="21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1DC50158-194F-8B89-3F11-38E595BECE03}"/>
              </a:ext>
            </a:extLst>
          </p:cNvPr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Explored how to listen for and respond to user interactions, such as clicks, hovers, and form submissions.</a:t>
            </a:r>
            <a:endParaRPr lang="en-US" sz="17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D60C461A-5B3E-01D9-5184-39D3BB81E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FBAC09CC-926C-4CB1-2987-56AC9D2365C0}"/>
              </a:ext>
            </a:extLst>
          </p:cNvPr>
          <p:cNvSpPr/>
          <p:nvPr/>
        </p:nvSpPr>
        <p:spPr>
          <a:xfrm>
            <a:off x="9717048" y="5540812"/>
            <a:ext cx="318242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Asynchronous Behavior</a:t>
            </a:r>
            <a:endParaRPr lang="en-US" sz="21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F691EA86-F598-12CC-9965-40371DFDC3A1}"/>
              </a:ext>
            </a:extLst>
          </p:cNvPr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Gained experience with async/await and promises to handle asynchronous operations, like API calls, without blocking the main thread.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CC8377-F92C-4855-2490-90926DA548D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698" y="12861"/>
            <a:ext cx="1817649" cy="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3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85CFBE8-DAC8-EBA3-7CB9-F5B54433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D5CEA43-35A4-8C62-0789-EAE084AFC652}"/>
              </a:ext>
            </a:extLst>
          </p:cNvPr>
          <p:cNvSpPr/>
          <p:nvPr/>
        </p:nvSpPr>
        <p:spPr>
          <a:xfrm>
            <a:off x="0" y="1157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5BD9B3C4-F2EE-47C3-11AC-88A413F3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49F923FE-2B66-87D8-F69C-B96096752CA5}"/>
              </a:ext>
            </a:extLst>
          </p:cNvPr>
          <p:cNvSpPr/>
          <p:nvPr/>
        </p:nvSpPr>
        <p:spPr>
          <a:xfrm>
            <a:off x="819433" y="1849629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kern="0" spc="-12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Climate Cast</a:t>
            </a:r>
            <a:endParaRPr lang="en-US" sz="6312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17AF953-A1F7-A07E-D029-5051D3DF7807}"/>
              </a:ext>
            </a:extLst>
          </p:cNvPr>
          <p:cNvSpPr/>
          <p:nvPr/>
        </p:nvSpPr>
        <p:spPr>
          <a:xfrm>
            <a:off x="864037" y="3298429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200000"/>
              </a:lnSpc>
              <a:buNone/>
            </a:pPr>
            <a:r>
              <a:rPr lang="en-US" sz="1944" dirty="0"/>
              <a:t>I created a vibrant, interactive weather application that engages users! Using HTML, CSS, and JavaScript, I built a tool that provides real-time updates and enhances the overall experience. This app helps users stay informed about changing forecasts and plan their day with confidence!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690AAAC-DB18-CE8B-6187-D41AAA35C5CC}"/>
              </a:ext>
            </a:extLst>
          </p:cNvPr>
          <p:cNvSpPr/>
          <p:nvPr/>
        </p:nvSpPr>
        <p:spPr>
          <a:xfrm>
            <a:off x="1013817" y="6182082"/>
            <a:ext cx="95250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8DA71FC-B766-623F-FF93-45D4180F1710}"/>
              </a:ext>
            </a:extLst>
          </p:cNvPr>
          <p:cNvSpPr/>
          <p:nvPr/>
        </p:nvSpPr>
        <p:spPr>
          <a:xfrm>
            <a:off x="1382316" y="6014918"/>
            <a:ext cx="145018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9D460D-18DF-4766-8001-E68601C5D3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698" y="12861"/>
            <a:ext cx="1817649" cy="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6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AD1C42D-A2BE-5A92-FF22-F2DA5826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E4F9D8A8-481F-FE54-8DA0-F0F33CC69C3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CB2330B-8CC8-3A55-4B1C-4A5B63F3A4E1}"/>
              </a:ext>
            </a:extLst>
          </p:cNvPr>
          <p:cNvSpPr/>
          <p:nvPr/>
        </p:nvSpPr>
        <p:spPr>
          <a:xfrm>
            <a:off x="968693" y="2237065"/>
            <a:ext cx="6933486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Responsive HTML </a:t>
            </a:r>
            <a:r>
              <a:rPr lang="en-US" sz="4574" b="1" kern="0" spc="-9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Structure</a:t>
            </a:r>
            <a:endParaRPr lang="en-US" sz="4574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B764A75-327A-2CE2-3FE6-2F5C1D899E6D}"/>
              </a:ext>
            </a:extLst>
          </p:cNvPr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Card Layout</a:t>
            </a:r>
            <a:endParaRPr lang="en-US" sz="2287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35D051-A3E0-993E-8106-7BD0C699D52E}"/>
              </a:ext>
            </a:extLst>
          </p:cNvPr>
          <p:cNvSpPr/>
          <p:nvPr/>
        </p:nvSpPr>
        <p:spPr>
          <a:xfrm>
            <a:off x="968693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 core of the weather app is a visually appealing card that displays the essential weather information.</a:t>
            </a:r>
            <a:endParaRPr lang="en-US" sz="1944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5DC7B00-2599-AFB7-3E88-CB01D79648D0}"/>
              </a:ext>
            </a:extLst>
          </p:cNvPr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Search Functionality</a:t>
            </a:r>
            <a:endParaRPr lang="en-US" sz="228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8C45443-8FA0-5EC2-7192-E8E19FC05836}"/>
              </a:ext>
            </a:extLst>
          </p:cNvPr>
          <p:cNvSpPr/>
          <p:nvPr/>
        </p:nvSpPr>
        <p:spPr>
          <a:xfrm>
            <a:off x="5407462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Users can easily find the weather for their desired location using a search bar integrated into the app.</a:t>
            </a:r>
            <a:endParaRPr lang="en-US" sz="1944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9EE32B0-B409-ECCC-2D49-A4BC36A0B5E4}"/>
              </a:ext>
            </a:extLst>
          </p:cNvPr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Dynamic Elements</a:t>
            </a:r>
            <a:endParaRPr lang="en-US" sz="2287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0711FC1-918B-29BD-CEF0-95307696F567}"/>
              </a:ext>
            </a:extLst>
          </p:cNvPr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Weather icons, temperature, city name, and details like humidity and wind speed are </a:t>
            </a:r>
            <a:r>
              <a:rPr lang="en-US" sz="1944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dynamically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updated based on the API response.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4E17E7-B534-44E8-057F-E6759F3B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98" y="12861"/>
            <a:ext cx="1817649" cy="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7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F358911-9867-DD78-625E-D0AFC77C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5D290A9-1C17-CEDE-1872-EF6E1C0A8F0B}"/>
              </a:ext>
            </a:extLst>
          </p:cNvPr>
          <p:cNvSpPr/>
          <p:nvPr/>
        </p:nvSpPr>
        <p:spPr>
          <a:xfrm>
            <a:off x="276" y="1143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D22AEC8-0B23-00F2-FC58-BE3FE4E5DE72}"/>
              </a:ext>
            </a:extLst>
          </p:cNvPr>
          <p:cNvSpPr/>
          <p:nvPr/>
        </p:nvSpPr>
        <p:spPr>
          <a:xfrm>
            <a:off x="459264" y="650677"/>
            <a:ext cx="5561886" cy="695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4"/>
              </a:lnSpc>
              <a:buNone/>
            </a:pPr>
            <a:r>
              <a:rPr lang="en-US" sz="4379" b="1" kern="0" spc="-8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JavaScript Interactions</a:t>
            </a:r>
            <a:endParaRPr lang="en-US" sz="4379" dirty="0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5C7D8317-1668-5013-066B-A5D383C4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4" y="1700332"/>
            <a:ext cx="1181814" cy="1890951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26CF6E68-9E65-AFC1-7BDE-CB8391A36E62}"/>
              </a:ext>
            </a:extLst>
          </p:cNvPr>
          <p:cNvSpPr/>
          <p:nvPr/>
        </p:nvSpPr>
        <p:spPr>
          <a:xfrm>
            <a:off x="1995647" y="1936671"/>
            <a:ext cx="2780943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7"/>
              </a:lnSpc>
              <a:buNone/>
            </a:pPr>
            <a:r>
              <a:rPr lang="en-US" sz="219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API Integration</a:t>
            </a:r>
            <a:endParaRPr lang="en-US" sz="219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1F63C69-1D1A-0D6C-7736-B745874A6F27}"/>
              </a:ext>
            </a:extLst>
          </p:cNvPr>
          <p:cNvSpPr/>
          <p:nvPr/>
        </p:nvSpPr>
        <p:spPr>
          <a:xfrm>
            <a:off x="1995647" y="2426137"/>
            <a:ext cx="5953125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78"/>
              </a:lnSpc>
              <a:buNone/>
            </a:pPr>
            <a:r>
              <a:rPr lang="en-US" sz="1861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 fetches weather data from the OpenWeatherMap API, providing accurate and up-to-date information.</a:t>
            </a:r>
            <a:endParaRPr lang="en-US" sz="1861" dirty="0"/>
          </a:p>
        </p:txBody>
      </p:sp>
      <p:pic>
        <p:nvPicPr>
          <p:cNvPr id="8" name="Image 4" descr="preencoded.png">
            <a:extLst>
              <a:ext uri="{FF2B5EF4-FFF2-40B4-BE49-F238E27FC236}">
                <a16:creationId xmlns:a16="http://schemas.microsoft.com/office/drawing/2014/main" id="{7C46F0E2-6EAE-67E7-BE0A-B7458D1D3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64" y="3591282"/>
            <a:ext cx="1181814" cy="1890951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133A74F8-8BB1-87EB-891B-3433704611AB}"/>
              </a:ext>
            </a:extLst>
          </p:cNvPr>
          <p:cNvSpPr/>
          <p:nvPr/>
        </p:nvSpPr>
        <p:spPr>
          <a:xfrm>
            <a:off x="1995647" y="3827621"/>
            <a:ext cx="2780943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7"/>
              </a:lnSpc>
              <a:buNone/>
            </a:pPr>
            <a:r>
              <a:rPr lang="en-US" sz="219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Parsing</a:t>
            </a:r>
            <a:endParaRPr lang="en-US" sz="219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E5DDDA0-3D38-26B2-E263-286274AC6B83}"/>
              </a:ext>
            </a:extLst>
          </p:cNvPr>
          <p:cNvSpPr/>
          <p:nvPr/>
        </p:nvSpPr>
        <p:spPr>
          <a:xfrm>
            <a:off x="1995647" y="4317087"/>
            <a:ext cx="5953125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78"/>
              </a:lnSpc>
              <a:buNone/>
            </a:pPr>
            <a:r>
              <a:rPr lang="en-US" sz="1861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JSON response is parsed to extract the relevant weather data, which is then used to update the UI.</a:t>
            </a:r>
            <a:endParaRPr lang="en-US" sz="1861" dirty="0"/>
          </a:p>
        </p:txBody>
      </p:sp>
      <p:pic>
        <p:nvPicPr>
          <p:cNvPr id="11" name="Image 5" descr="preencoded.png">
            <a:extLst>
              <a:ext uri="{FF2B5EF4-FFF2-40B4-BE49-F238E27FC236}">
                <a16:creationId xmlns:a16="http://schemas.microsoft.com/office/drawing/2014/main" id="{79A48326-37A1-B8A1-447F-2DBF876C3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64" y="5482233"/>
            <a:ext cx="1181814" cy="2096572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73269EA0-9AEC-DB9A-F349-522AE3434018}"/>
              </a:ext>
            </a:extLst>
          </p:cNvPr>
          <p:cNvSpPr/>
          <p:nvPr/>
        </p:nvSpPr>
        <p:spPr>
          <a:xfrm>
            <a:off x="1995647" y="5718572"/>
            <a:ext cx="2780943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7"/>
              </a:lnSpc>
              <a:buNone/>
            </a:pPr>
            <a:r>
              <a:rPr lang="en-US" sz="219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Dynamic Updates</a:t>
            </a:r>
            <a:endParaRPr lang="en-US" sz="219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9BFA8D1A-2C8F-54AA-CA3D-8E67C4A5DFFB}"/>
              </a:ext>
            </a:extLst>
          </p:cNvPr>
          <p:cNvSpPr/>
          <p:nvPr/>
        </p:nvSpPr>
        <p:spPr>
          <a:xfrm>
            <a:off x="1995647" y="6208038"/>
            <a:ext cx="5953125" cy="1134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78"/>
              </a:lnSpc>
              <a:buNone/>
            </a:pPr>
            <a:r>
              <a:rPr lang="en-US" sz="1861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JavaScript seamlessly updates the HTML elements with the fetched weather data, creating a responsive and engaging experience.</a:t>
            </a:r>
            <a:endParaRPr lang="en-US" sz="186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AB156E-4AE1-F07A-762E-2ECA5131D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196" y="11430"/>
            <a:ext cx="6133171" cy="82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FA5D4-4C78-2BDC-A07A-88C0DDBA231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698" y="12861"/>
            <a:ext cx="1817649" cy="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6A148E5-9ADF-2F3A-EADE-FA5C4D6C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166F7503-BB73-DBFB-E471-D7255D6C8DD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00707AB-36A2-72F0-D016-753AC3FF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7576F86A-7547-9CFA-5100-5DA25679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440543"/>
            <a:ext cx="5054322" cy="334851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EA5945D5-EFCD-A7CF-6751-EDD8E7895BA4}"/>
              </a:ext>
            </a:extLst>
          </p:cNvPr>
          <p:cNvSpPr/>
          <p:nvPr/>
        </p:nvSpPr>
        <p:spPr>
          <a:xfrm>
            <a:off x="604837" y="475298"/>
            <a:ext cx="4542592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kern="0" spc="-6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Weather Data Visualization</a:t>
            </a:r>
            <a:endParaRPr lang="en-US" sz="3202" dirty="0"/>
          </a:p>
        </p:txBody>
      </p:sp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A081E39B-8A95-6CAE-00C5-908D00D7B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242655"/>
            <a:ext cx="431959" cy="431959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AF0AE0BA-77AA-9350-356F-B7D32D970D87}"/>
              </a:ext>
            </a:extLst>
          </p:cNvPr>
          <p:cNvSpPr/>
          <p:nvPr/>
        </p:nvSpPr>
        <p:spPr>
          <a:xfrm>
            <a:off x="604837" y="184737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Weather Icon</a:t>
            </a:r>
            <a:endParaRPr lang="en-US" sz="1601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AECCF4A-3C7E-3054-35EF-1E94FEC082EB}"/>
              </a:ext>
            </a:extLst>
          </p:cNvPr>
          <p:cNvSpPr/>
          <p:nvPr/>
        </p:nvSpPr>
        <p:spPr>
          <a:xfrm>
            <a:off x="604837" y="22051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dynamic weather icon reflects the current weather conditions, enhancing the user's understanding at a glance.</a:t>
            </a:r>
            <a:endParaRPr lang="en-US" sz="1361" dirty="0"/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D09B6E4A-9008-2CEE-38DE-A17F140C2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000137"/>
            <a:ext cx="431959" cy="431959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5F8E4E1A-5081-2C7E-1566-AE1C72A04593}"/>
              </a:ext>
            </a:extLst>
          </p:cNvPr>
          <p:cNvSpPr/>
          <p:nvPr/>
        </p:nvSpPr>
        <p:spPr>
          <a:xfrm>
            <a:off x="604837" y="36048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Temperature</a:t>
            </a:r>
            <a:endParaRPr lang="en-US" sz="1601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AD03C6AF-AB1A-D017-3398-A9FB6EA113E9}"/>
              </a:ext>
            </a:extLst>
          </p:cNvPr>
          <p:cNvSpPr/>
          <p:nvPr/>
        </p:nvSpPr>
        <p:spPr>
          <a:xfrm>
            <a:off x="604837" y="39626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temperature is prominently displayed, allowing users to quickly assess the current weather.</a:t>
            </a:r>
            <a:endParaRPr lang="en-US" sz="1361" dirty="0"/>
          </a:p>
        </p:txBody>
      </p:sp>
      <p:pic>
        <p:nvPicPr>
          <p:cNvPr id="13" name="Image 5" descr="preencoded.png">
            <a:extLst>
              <a:ext uri="{FF2B5EF4-FFF2-40B4-BE49-F238E27FC236}">
                <a16:creationId xmlns:a16="http://schemas.microsoft.com/office/drawing/2014/main" id="{413336AB-3074-6AFB-EA9B-2413DF77A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4757618"/>
            <a:ext cx="431959" cy="431959"/>
          </a:xfrm>
          <a:prstGeom prst="rect">
            <a:avLst/>
          </a:prstGeom>
        </p:spPr>
      </p:pic>
      <p:sp>
        <p:nvSpPr>
          <p:cNvPr id="14" name="Text 6">
            <a:extLst>
              <a:ext uri="{FF2B5EF4-FFF2-40B4-BE49-F238E27FC236}">
                <a16:creationId xmlns:a16="http://schemas.microsoft.com/office/drawing/2014/main" id="{64E5113F-1B4B-4C9F-A5C7-5496AB33244B}"/>
              </a:ext>
            </a:extLst>
          </p:cNvPr>
          <p:cNvSpPr/>
          <p:nvPr/>
        </p:nvSpPr>
        <p:spPr>
          <a:xfrm>
            <a:off x="604837" y="536233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Humidity</a:t>
            </a:r>
            <a:endParaRPr lang="en-US" sz="1601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F4E98EEA-1A34-1C46-47A1-181D170BAFD4}"/>
              </a:ext>
            </a:extLst>
          </p:cNvPr>
          <p:cNvSpPr/>
          <p:nvPr/>
        </p:nvSpPr>
        <p:spPr>
          <a:xfrm>
            <a:off x="604837" y="57201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humidity level is provided, giving users additional context about the current atmospheric conditions.</a:t>
            </a:r>
            <a:endParaRPr lang="en-US" sz="1361" dirty="0"/>
          </a:p>
        </p:txBody>
      </p:sp>
      <p:pic>
        <p:nvPicPr>
          <p:cNvPr id="16" name="Image 6" descr="preencoded.png">
            <a:extLst>
              <a:ext uri="{FF2B5EF4-FFF2-40B4-BE49-F238E27FC236}">
                <a16:creationId xmlns:a16="http://schemas.microsoft.com/office/drawing/2014/main" id="{034FB85A-1125-F712-287A-8750B2ACD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6515100"/>
            <a:ext cx="431959" cy="431959"/>
          </a:xfrm>
          <a:prstGeom prst="rect">
            <a:avLst/>
          </a:prstGeom>
        </p:spPr>
      </p:pic>
      <p:sp>
        <p:nvSpPr>
          <p:cNvPr id="17" name="Text 8">
            <a:extLst>
              <a:ext uri="{FF2B5EF4-FFF2-40B4-BE49-F238E27FC236}">
                <a16:creationId xmlns:a16="http://schemas.microsoft.com/office/drawing/2014/main" id="{50257474-7BB1-E04E-AC4E-37958D018951}"/>
              </a:ext>
            </a:extLst>
          </p:cNvPr>
          <p:cNvSpPr/>
          <p:nvPr/>
        </p:nvSpPr>
        <p:spPr>
          <a:xfrm>
            <a:off x="604837" y="71198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Wind Speed</a:t>
            </a:r>
            <a:endParaRPr lang="en-US" sz="1601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A53CF9C0-A1F0-D24C-86A2-4F2DE240A74F}"/>
              </a:ext>
            </a:extLst>
          </p:cNvPr>
          <p:cNvSpPr/>
          <p:nvPr/>
        </p:nvSpPr>
        <p:spPr>
          <a:xfrm>
            <a:off x="604837" y="74776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wind speed is shown, informing users about the potential impact on their outdoor activities.</a:t>
            </a:r>
            <a:endParaRPr lang="en-US" sz="136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655FF5-B019-76BE-DFDC-1EA19CFC1B8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698" y="12861"/>
            <a:ext cx="1817649" cy="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1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AFA1476-B275-1CD6-9EFF-FE3410FE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E79CA17-BE9A-E03F-2C30-E98B5CC35F29}"/>
              </a:ext>
            </a:extLst>
          </p:cNvPr>
          <p:cNvSpPr/>
          <p:nvPr/>
        </p:nvSpPr>
        <p:spPr>
          <a:xfrm>
            <a:off x="0" y="11575"/>
            <a:ext cx="14630400" cy="823091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76A4750-E8F6-79BE-4C52-76E3BA7F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pic>
        <p:nvPicPr>
          <p:cNvPr id="5" name="Image 2">
            <a:extLst>
              <a:ext uri="{FF2B5EF4-FFF2-40B4-BE49-F238E27FC236}">
                <a16:creationId xmlns:a16="http://schemas.microsoft.com/office/drawing/2014/main" id="{758F6770-82FF-F1AC-EAA0-171983F89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1" t="18818" r="34745" b="3866"/>
          <a:stretch/>
        </p:blipFill>
        <p:spPr>
          <a:xfrm>
            <a:off x="10044000" y="972000"/>
            <a:ext cx="3960000" cy="58320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97E2EEB-B1F9-1739-3701-9ED432F54FB5}"/>
              </a:ext>
            </a:extLst>
          </p:cNvPr>
          <p:cNvSpPr/>
          <p:nvPr/>
        </p:nvSpPr>
        <p:spPr>
          <a:xfrm>
            <a:off x="814983" y="640318"/>
            <a:ext cx="6138743" cy="684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3"/>
              </a:lnSpc>
              <a:buNone/>
            </a:pPr>
            <a:r>
              <a:rPr lang="en-US" sz="4314" b="1" kern="0" spc="-8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Event-Driven Functionality</a:t>
            </a:r>
            <a:endParaRPr lang="en-US" sz="4314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B07809EA-75FF-E652-10BE-6569BCFAC65C}"/>
              </a:ext>
            </a:extLst>
          </p:cNvPr>
          <p:cNvSpPr/>
          <p:nvPr/>
        </p:nvSpPr>
        <p:spPr>
          <a:xfrm>
            <a:off x="1140976" y="1674376"/>
            <a:ext cx="46553" cy="5916216"/>
          </a:xfrm>
          <a:prstGeom prst="roundRect">
            <a:avLst>
              <a:gd name="adj" fmla="val 225105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8128336F-C24A-D37E-71B5-58F1EC51321D}"/>
              </a:ext>
            </a:extLst>
          </p:cNvPr>
          <p:cNvSpPr/>
          <p:nvPr/>
        </p:nvSpPr>
        <p:spPr>
          <a:xfrm>
            <a:off x="1426131" y="2174974"/>
            <a:ext cx="814983" cy="46553"/>
          </a:xfrm>
          <a:prstGeom prst="roundRect">
            <a:avLst>
              <a:gd name="adj" fmla="val 225105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13AC3C46-6E7A-8FC8-EC4C-9C42F7AA9294}"/>
              </a:ext>
            </a:extLst>
          </p:cNvPr>
          <p:cNvSpPr/>
          <p:nvPr/>
        </p:nvSpPr>
        <p:spPr>
          <a:xfrm>
            <a:off x="902256" y="1936313"/>
            <a:ext cx="523875" cy="523875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66ECF984-6E9F-0F2E-EF77-0C92BB967C28}"/>
              </a:ext>
            </a:extLst>
          </p:cNvPr>
          <p:cNvSpPr/>
          <p:nvPr/>
        </p:nvSpPr>
        <p:spPr>
          <a:xfrm>
            <a:off x="1073944" y="2033826"/>
            <a:ext cx="180499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9"/>
              </a:lnSpc>
              <a:buNone/>
            </a:pPr>
            <a:r>
              <a:rPr lang="en-US" sz="2589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89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E8B453A-41CB-8BD7-5FFB-715A1363C2E8}"/>
              </a:ext>
            </a:extLst>
          </p:cNvPr>
          <p:cNvSpPr/>
          <p:nvPr/>
        </p:nvSpPr>
        <p:spPr>
          <a:xfrm>
            <a:off x="2444948" y="1907143"/>
            <a:ext cx="2739628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7"/>
              </a:lnSpc>
              <a:buNone/>
            </a:pPr>
            <a:r>
              <a:rPr lang="en-US" sz="2157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Search Input</a:t>
            </a:r>
            <a:endParaRPr lang="en-US" sz="2157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8008322E-63C0-2F7D-E438-03C678A8E629}"/>
              </a:ext>
            </a:extLst>
          </p:cNvPr>
          <p:cNvSpPr/>
          <p:nvPr/>
        </p:nvSpPr>
        <p:spPr>
          <a:xfrm>
            <a:off x="2444948" y="2389227"/>
            <a:ext cx="5884069" cy="7450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4"/>
              </a:lnSpc>
              <a:buNone/>
            </a:pPr>
            <a:r>
              <a:rPr lang="en-US" sz="1834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enter a city name in the search bar to retrieve the corresponding weather information.</a:t>
            </a:r>
            <a:endParaRPr lang="en-US" sz="1834" dirty="0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35D93132-9FD2-DB02-69F1-6AE939FC7F00}"/>
              </a:ext>
            </a:extLst>
          </p:cNvPr>
          <p:cNvSpPr/>
          <p:nvPr/>
        </p:nvSpPr>
        <p:spPr>
          <a:xfrm>
            <a:off x="1426131" y="4100453"/>
            <a:ext cx="814983" cy="46553"/>
          </a:xfrm>
          <a:prstGeom prst="roundRect">
            <a:avLst>
              <a:gd name="adj" fmla="val 225105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EC593C26-2BD4-7743-B553-3C683ACBA596}"/>
              </a:ext>
            </a:extLst>
          </p:cNvPr>
          <p:cNvSpPr/>
          <p:nvPr/>
        </p:nvSpPr>
        <p:spPr>
          <a:xfrm>
            <a:off x="902256" y="3861792"/>
            <a:ext cx="523875" cy="523875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42F9F126-C9D5-5B4B-4505-5AA642CEF53B}"/>
              </a:ext>
            </a:extLst>
          </p:cNvPr>
          <p:cNvSpPr/>
          <p:nvPr/>
        </p:nvSpPr>
        <p:spPr>
          <a:xfrm>
            <a:off x="1073944" y="3959304"/>
            <a:ext cx="180499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9"/>
              </a:lnSpc>
              <a:buNone/>
            </a:pPr>
            <a:r>
              <a:rPr lang="en-US" sz="2589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89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FD1444C0-7EF4-5EAE-C403-FCA368AB4127}"/>
              </a:ext>
            </a:extLst>
          </p:cNvPr>
          <p:cNvSpPr/>
          <p:nvPr/>
        </p:nvSpPr>
        <p:spPr>
          <a:xfrm>
            <a:off x="2444948" y="3832622"/>
            <a:ext cx="2739628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7"/>
              </a:lnSpc>
              <a:buNone/>
            </a:pPr>
            <a:r>
              <a:rPr lang="en-US" sz="2157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Button Click</a:t>
            </a:r>
            <a:endParaRPr lang="en-US" sz="2157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FFCF7070-B002-B96E-7003-D723F91474B2}"/>
              </a:ext>
            </a:extLst>
          </p:cNvPr>
          <p:cNvSpPr/>
          <p:nvPr/>
        </p:nvSpPr>
        <p:spPr>
          <a:xfrm>
            <a:off x="2444948" y="4314706"/>
            <a:ext cx="5884069" cy="7450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4"/>
              </a:lnSpc>
              <a:buNone/>
            </a:pPr>
            <a:r>
              <a:rPr lang="en-US" sz="1834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Clicking the search button triggers the JavaScript function to fetch the weather data.</a:t>
            </a:r>
            <a:endParaRPr lang="en-US" sz="1834" dirty="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98A99F39-A985-6E68-6A46-010AD2D26DA2}"/>
              </a:ext>
            </a:extLst>
          </p:cNvPr>
          <p:cNvSpPr/>
          <p:nvPr/>
        </p:nvSpPr>
        <p:spPr>
          <a:xfrm>
            <a:off x="1426131" y="6025932"/>
            <a:ext cx="814983" cy="46553"/>
          </a:xfrm>
          <a:prstGeom prst="roundRect">
            <a:avLst>
              <a:gd name="adj" fmla="val 225105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295556D7-F7E8-6843-814C-9A4B8EF8FABB}"/>
              </a:ext>
            </a:extLst>
          </p:cNvPr>
          <p:cNvSpPr/>
          <p:nvPr/>
        </p:nvSpPr>
        <p:spPr>
          <a:xfrm>
            <a:off x="902256" y="5787271"/>
            <a:ext cx="523875" cy="523875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C49BE7C5-CDC7-6FE7-C6C6-ED4928A8A6A8}"/>
              </a:ext>
            </a:extLst>
          </p:cNvPr>
          <p:cNvSpPr/>
          <p:nvPr/>
        </p:nvSpPr>
        <p:spPr>
          <a:xfrm>
            <a:off x="1073944" y="5884783"/>
            <a:ext cx="180499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9"/>
              </a:lnSpc>
              <a:buNone/>
            </a:pPr>
            <a:r>
              <a:rPr lang="en-US" sz="2589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89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0C938FC6-B117-65B1-E669-AE8BD34CBC2B}"/>
              </a:ext>
            </a:extLst>
          </p:cNvPr>
          <p:cNvSpPr/>
          <p:nvPr/>
        </p:nvSpPr>
        <p:spPr>
          <a:xfrm>
            <a:off x="2444948" y="5758101"/>
            <a:ext cx="2739628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7"/>
              </a:lnSpc>
              <a:buNone/>
            </a:pPr>
            <a:r>
              <a:rPr lang="en-US" sz="2157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Update</a:t>
            </a:r>
            <a:endParaRPr lang="en-US" sz="2157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A5D64929-2CF1-7CF1-2098-487257AD8839}"/>
              </a:ext>
            </a:extLst>
          </p:cNvPr>
          <p:cNvSpPr/>
          <p:nvPr/>
        </p:nvSpPr>
        <p:spPr>
          <a:xfrm>
            <a:off x="2444948" y="6240185"/>
            <a:ext cx="5884069" cy="1117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4"/>
              </a:lnSpc>
              <a:buNone/>
            </a:pPr>
            <a:r>
              <a:rPr lang="en-US" sz="1834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app's HTML elements are dynamically updated with the retrieved weather data, providing an instant response to the user's input.</a:t>
            </a:r>
            <a:endParaRPr lang="en-US" sz="1834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590B14-7636-DF2B-2FC4-B3E4E8C11A5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698" y="12861"/>
            <a:ext cx="1817649" cy="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77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671</Words>
  <Application>Microsoft Office PowerPoint</Application>
  <PresentationFormat>Custom</PresentationFormat>
  <Paragraphs>67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Source Serif Pro Medium</vt:lpstr>
      <vt:lpstr>Source Serif</vt:lpstr>
      <vt:lpstr>Arial</vt:lpstr>
      <vt:lpstr>Platypi Medium</vt:lpstr>
      <vt:lpstr>Source Serif Pro</vt:lpstr>
      <vt:lpstr>Source Serif Pro Bold</vt:lpstr>
      <vt:lpstr>Source Sans Pro</vt:lpstr>
      <vt:lpstr>Source Serif Bold</vt:lpstr>
      <vt:lpstr>adonis-web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kanthi varma</cp:lastModifiedBy>
  <cp:revision>5</cp:revision>
  <dcterms:created xsi:type="dcterms:W3CDTF">2024-10-27T06:44:32Z</dcterms:created>
  <dcterms:modified xsi:type="dcterms:W3CDTF">2024-10-30T13:42:44Z</dcterms:modified>
</cp:coreProperties>
</file>